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-96" y="-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999FAA0-6ADE-41AC-8236-778AF9598820}" type="datetimeFigureOut">
              <a:rPr lang="en-US" smtClean="0"/>
              <a:t>7/31/2012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99FAA0-6ADE-41AC-8236-778AF9598820}" type="datetimeFigureOut">
              <a:rPr lang="en-US" smtClean="0"/>
              <a:t>7/31/2012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  <a:prstGeom prst="rect">
            <a:avLst/>
          </a:prstGeo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99FAA0-6ADE-41AC-8236-778AF9598820}" type="datetimeFigureOut">
              <a:rPr lang="en-US" smtClean="0"/>
              <a:t>7/31/2012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99FAA0-6ADE-41AC-8236-778AF9598820}" type="datetimeFigureOut">
              <a:rPr lang="en-US" smtClean="0"/>
              <a:t>7/31/2012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99FAA0-6ADE-41AC-8236-778AF9598820}" type="datetimeFigureOut">
              <a:rPr lang="en-US" smtClean="0"/>
              <a:t>7/31/2012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99FAA0-6ADE-41AC-8236-778AF9598820}" type="datetimeFigureOut">
              <a:rPr lang="en-US" smtClean="0"/>
              <a:t>7/31/2012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99FAA0-6ADE-41AC-8236-778AF9598820}" type="datetimeFigureOut">
              <a:rPr lang="en-US" smtClean="0"/>
              <a:t>7/31/2012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99FAA0-6ADE-41AC-8236-778AF9598820}" type="datetimeFigureOut">
              <a:rPr lang="en-US" smtClean="0"/>
              <a:t>8/1/2012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914400" y="457200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Massive Multiplayer Online Games (MMOG)</a:t>
            </a:r>
            <a:endParaRPr lang="en-US" sz="2400" b="1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99FAA0-6ADE-41AC-8236-778AF9598820}" type="datetimeFigureOut">
              <a:rPr lang="en-US" smtClean="0"/>
              <a:t>8/1/2012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304789" y="5636507"/>
            <a:ext cx="1506002" cy="1045369"/>
            <a:chOff x="304789" y="5636507"/>
            <a:chExt cx="1506002" cy="1045369"/>
          </a:xfrm>
        </p:grpSpPr>
        <p:pic>
          <p:nvPicPr>
            <p:cNvPr id="6" name="Picture 9" descr="SM.M.WT.Steve.1.clapping.SD.A0.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89" y="5636507"/>
              <a:ext cx="446088" cy="1045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4" descr="EL.F.Wt.Allison.1.angry.SD.A180.1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877" y="5680269"/>
              <a:ext cx="326075" cy="957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Female1" descr="MM.F.BK.Amber.1.clapping.SD.A0.1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1871" y="5724030"/>
              <a:ext cx="378920" cy="957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Male1" descr="MM.M.AS.CORY.1.frustrated.SD.A0.1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6952" y="5724030"/>
              <a:ext cx="354919" cy="957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  <a:prstGeom prst="rect">
            <a:avLst/>
          </a:prstGeo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999FAA0-6ADE-41AC-8236-778AF9598820}" type="datetimeFigureOut">
              <a:rPr lang="en-US" smtClean="0"/>
              <a:t>7/31/2012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999FAA0-6ADE-41AC-8236-778AF9598820}" type="datetimeFigureOut">
              <a:rPr lang="en-US" smtClean="0"/>
              <a:t>7/31/2012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prstGeom prst="rect">
            <a:avLst/>
          </a:prstGeo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999FAA0-6ADE-41AC-8236-778AF9598820}" type="datetimeFigureOut">
              <a:rPr lang="en-US" smtClean="0"/>
              <a:t>8/1/2012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5D9A4E5-5964-4233-833A-495D3A3142A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304789" y="5636507"/>
            <a:ext cx="1506002" cy="1045369"/>
            <a:chOff x="304789" y="5636507"/>
            <a:chExt cx="1506002" cy="1045369"/>
          </a:xfrm>
        </p:grpSpPr>
        <p:pic>
          <p:nvPicPr>
            <p:cNvPr id="16" name="Picture 9" descr="SM.M.WT.Steve.1.clapping.SD.A0.1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89" y="5636507"/>
              <a:ext cx="446088" cy="1045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4" descr="EL.F.Wt.Allison.1.angry.SD.A180.1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0877" y="5680269"/>
              <a:ext cx="326075" cy="957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Female1" descr="MM.F.BK.Amber.1.clapping.SD.A0.1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1871" y="5724030"/>
              <a:ext cx="378920" cy="957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Male1" descr="MM.M.AS.CORY.1.frustrated.SD.A0.1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6952" y="5724030"/>
              <a:ext cx="354919" cy="957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TextBox 23"/>
          <p:cNvSpPr txBox="1"/>
          <p:nvPr userDrawn="1"/>
        </p:nvSpPr>
        <p:spPr>
          <a:xfrm>
            <a:off x="1" y="484093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Massive Multiplayer Online Games (MMOG)</a:t>
            </a:r>
            <a:endParaRPr lang="en-US" sz="3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4" r="7991"/>
          <a:stretch/>
        </p:blipFill>
        <p:spPr>
          <a:xfrm>
            <a:off x="1004047" y="1157489"/>
            <a:ext cx="7288305" cy="4590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8916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8941" y="1149925"/>
            <a:ext cx="8570259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 smtClean="0">
                <a:effectLst/>
                <a:latin typeface="Times New Roman"/>
                <a:ea typeface="Times New Roman"/>
              </a:rPr>
              <a:t>References</a:t>
            </a:r>
          </a:p>
          <a:p>
            <a:pPr marL="457200" marR="0" indent="-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ffectLst/>
                <a:latin typeface="Times New Roman"/>
                <a:ea typeface="Times New Roman"/>
              </a:rPr>
              <a:t>Childress, M. D., and Braswell, R.  "Using Massively Multiplayer Online Role-Playing Games for Online Learning." Distance Education 27.2 (2006): 187-96. 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ProQuest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 Central. Web. 24 July 2012.</a:t>
            </a:r>
          </a:p>
          <a:p>
            <a:pPr marL="508000" marR="0" indent="-5080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 smtClean="0">
                <a:effectLst/>
                <a:latin typeface="Times New Roman"/>
                <a:ea typeface="Times New Roman"/>
              </a:rPr>
              <a:t>Rockinson-Szapkiw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, A. (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n.d.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). It's a Small World. </a:t>
            </a:r>
            <a:r>
              <a:rPr lang="en-US" i="1" dirty="0" err="1" smtClean="0">
                <a:effectLst/>
                <a:latin typeface="Times New Roman"/>
                <a:ea typeface="Times New Roman"/>
              </a:rPr>
              <a:t>worldwidelearners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. Retrieved July 29, 2012, from worldwidelearners.wikispaces.com/</a:t>
            </a:r>
          </a:p>
          <a:p>
            <a:pPr marL="514350" marR="0" indent="-5143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ffectLst/>
                <a:latin typeface="Times New Roman"/>
                <a:ea typeface="Times New Roman"/>
              </a:rPr>
              <a:t>Second Life Help. (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n.d.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). </a:t>
            </a:r>
            <a:r>
              <a:rPr lang="en-US" i="1" dirty="0" smtClean="0">
                <a:effectLst/>
                <a:latin typeface="Times New Roman"/>
                <a:ea typeface="Times New Roman"/>
              </a:rPr>
              <a:t>Second Life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. Retrieved August 1, 2012, from https://support.secondlife.com/?lang=en-US</a:t>
            </a:r>
          </a:p>
          <a:p>
            <a:pPr marL="514350" marR="0" indent="-51435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effectLst/>
                <a:latin typeface="Times New Roman"/>
                <a:ea typeface="Times New Roman"/>
              </a:rPr>
              <a:t>Second Life Maps | Open Learning University. (</a:t>
            </a:r>
            <a:r>
              <a:rPr lang="en-US" dirty="0" err="1" smtClean="0">
                <a:effectLst/>
                <a:latin typeface="Times New Roman"/>
                <a:ea typeface="Times New Roman"/>
              </a:rPr>
              <a:t>n.d.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). </a:t>
            </a:r>
            <a:r>
              <a:rPr lang="en-US" i="1" dirty="0" smtClean="0">
                <a:effectLst/>
                <a:latin typeface="Times New Roman"/>
                <a:ea typeface="Times New Roman"/>
              </a:rPr>
              <a:t>Second Life Maps</a:t>
            </a:r>
            <a:r>
              <a:rPr lang="en-US" dirty="0" smtClean="0">
                <a:effectLst/>
                <a:latin typeface="Times New Roman"/>
                <a:ea typeface="Times New Roman"/>
              </a:rPr>
              <a:t>. Retrieved July 31, 2012, from http://maps.secondlife.com/secondlife/Open%20Learning%20University/119/27/28</a:t>
            </a:r>
            <a:endParaRPr lang="en-US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1760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609" y="1405288"/>
            <a:ext cx="1463675" cy="3963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1" r="6239" b="5000"/>
          <a:stretch/>
        </p:blipFill>
        <p:spPr bwMode="auto">
          <a:xfrm>
            <a:off x="5571496" y="1405288"/>
            <a:ext cx="1554880" cy="3830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76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07341" y="1488139"/>
            <a:ext cx="3937296" cy="4462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/>
              <a:t>MMOG Examples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i="1" dirty="0" smtClean="0"/>
              <a:t>Second Life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i="1" dirty="0" smtClean="0"/>
              <a:t>World of </a:t>
            </a:r>
            <a:r>
              <a:rPr lang="en-US" sz="3200" i="1" dirty="0" err="1" smtClean="0"/>
              <a:t>Warcraft</a:t>
            </a:r>
            <a:endParaRPr lang="en-US" sz="3200" i="1" dirty="0" smtClean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i="1" dirty="0" smtClean="0"/>
              <a:t>Guild Wars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i="1" dirty="0" err="1" smtClean="0"/>
              <a:t>Everquest</a:t>
            </a:r>
            <a:r>
              <a:rPr lang="en-US" sz="3200" i="1" dirty="0" smtClean="0"/>
              <a:t> Online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i="1" dirty="0" smtClean="0"/>
              <a:t>Sims Online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2793115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61129" y="1792944"/>
            <a:ext cx="38459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/>
              <a:t>Basic Components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dirty="0" smtClean="0"/>
              <a:t>Set of rules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dirty="0" smtClean="0"/>
              <a:t>Objectives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57293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8" b="-3647"/>
          <a:stretch/>
        </p:blipFill>
        <p:spPr bwMode="auto">
          <a:xfrm>
            <a:off x="1548276" y="1093694"/>
            <a:ext cx="6753042" cy="4875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951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7" t="27803" r="25425" b="5138"/>
          <a:stretch/>
        </p:blipFill>
        <p:spPr>
          <a:xfrm>
            <a:off x="2151529" y="3173506"/>
            <a:ext cx="3789082" cy="3209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7" t="19147" r="17458" b="7804"/>
          <a:stretch/>
        </p:blipFill>
        <p:spPr bwMode="auto">
          <a:xfrm>
            <a:off x="484093" y="1172179"/>
            <a:ext cx="4338918" cy="2666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4" t="16189" r="39020" b="19748"/>
          <a:stretch/>
        </p:blipFill>
        <p:spPr>
          <a:xfrm>
            <a:off x="5109879" y="1864658"/>
            <a:ext cx="3490261" cy="2617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2167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50" t="11320" r="31374" b="55712"/>
          <a:stretch/>
        </p:blipFill>
        <p:spPr>
          <a:xfrm>
            <a:off x="545831" y="1002119"/>
            <a:ext cx="4420616" cy="2446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" r="20196" b="26117"/>
          <a:stretch/>
        </p:blipFill>
        <p:spPr>
          <a:xfrm>
            <a:off x="3575442" y="3693459"/>
            <a:ext cx="5102394" cy="2672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87047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59" r="35883" b="29489"/>
          <a:stretch/>
        </p:blipFill>
        <p:spPr>
          <a:xfrm>
            <a:off x="860612" y="1111624"/>
            <a:ext cx="5862918" cy="229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0"/>
          <a:stretch/>
        </p:blipFill>
        <p:spPr bwMode="auto">
          <a:xfrm>
            <a:off x="4365812" y="3749758"/>
            <a:ext cx="3971364" cy="27432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746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91" t="11764" r="34291" b="58334"/>
          <a:stretch/>
        </p:blipFill>
        <p:spPr bwMode="auto">
          <a:xfrm>
            <a:off x="1129552" y="1428846"/>
            <a:ext cx="1757082" cy="2359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C:\Users\HP\AppData\Local\Microsoft\Windows\Temporary Internet Files\Content.IE5\3SIJE3FN\MP90020131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161" y="1571212"/>
            <a:ext cx="3159854" cy="20749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HP\AppData\Local\Microsoft\Windows\Temporary Internet Files\Content.IE5\184SK1KA\MC900324804[2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248" y="4199407"/>
            <a:ext cx="1816913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6047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150</TotalTime>
  <Words>129</Words>
  <Application>Microsoft Office PowerPoint</Application>
  <PresentationFormat>On-screen Show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Dale</dc:creator>
  <cp:lastModifiedBy>Dale</cp:lastModifiedBy>
  <cp:revision>12</cp:revision>
  <dcterms:created xsi:type="dcterms:W3CDTF">2012-07-31T20:38:33Z</dcterms:created>
  <dcterms:modified xsi:type="dcterms:W3CDTF">2012-07-31T23:09:16Z</dcterms:modified>
</cp:coreProperties>
</file>